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avi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8" r:id="rId29"/>
    <p:sldId id="286" r:id="rId30"/>
    <p:sldId id="287" r:id="rId31"/>
    <p:sldId id="289" r:id="rId32"/>
    <p:sldId id="290" r:id="rId33"/>
    <p:sldId id="291" r:id="rId34"/>
    <p:sldId id="292" r:id="rId35"/>
    <p:sldId id="294" r:id="rId36"/>
    <p:sldId id="295" r:id="rId37"/>
    <p:sldId id="296" r:id="rId38"/>
    <p:sldId id="293" r:id="rId39"/>
    <p:sldId id="297" r:id="rId40"/>
    <p:sldId id="298" r:id="rId4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32565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92687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10354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1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80335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15849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2845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49096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84086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1966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13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9C3CA-5832-4A9E-88AD-46EDF3E38518}" type="datetimeFigureOut">
              <a:rPr lang="hu-HU" smtClean="0"/>
              <a:t>2015.05.25.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54D17-008C-4022-AFE8-AAA572930F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4542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vi"/><Relationship Id="rId1" Type="http://schemas.microsoft.com/office/2007/relationships/media" Target="../media/media2.avi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avi"/><Relationship Id="rId1" Type="http://schemas.microsoft.com/office/2007/relationships/media" Target="../media/media3.avi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g"/><Relationship Id="rId4" Type="http://schemas.openxmlformats.org/officeDocument/2006/relationships/image" Target="../media/image55.jp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 Hunyadiak nyomában a Délvidéken</a:t>
            </a:r>
            <a:endParaRPr lang="hu-H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2015.06.01.-06.04.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0635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program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Tánc és ének tanulás </a:t>
            </a:r>
          </a:p>
          <a:p>
            <a:r>
              <a:rPr lang="hu-HU" sz="2800" dirty="0" smtClean="0"/>
              <a:t>Kupuszinai diákok látogatása Herceghalomban (május 17. )</a:t>
            </a:r>
          </a:p>
          <a:p>
            <a:r>
              <a:rPr lang="hu-HU" sz="2800" dirty="0" smtClean="0"/>
              <a:t>Látogatás a Magyarság Házában (május 19.)</a:t>
            </a:r>
          </a:p>
          <a:p>
            <a:r>
              <a:rPr lang="hu-HU" sz="2800" dirty="0" smtClean="0"/>
              <a:t>Határtalanul! Előkészítő nap (május 26.)</a:t>
            </a:r>
          </a:p>
          <a:p>
            <a:r>
              <a:rPr lang="hu-HU" sz="2800" dirty="0" smtClean="0"/>
              <a:t>Határtalanul! a Nyelvi napon ( május 28.)</a:t>
            </a:r>
          </a:p>
          <a:p>
            <a:r>
              <a:rPr lang="hu-HU" sz="2800" dirty="0" smtClean="0"/>
              <a:t>Utazás (június 1.-4.)</a:t>
            </a:r>
          </a:p>
          <a:p>
            <a:r>
              <a:rPr lang="hu-HU" sz="2800" dirty="0" smtClean="0"/>
              <a:t>Projekt és élménybeszámoló készítése (június </a:t>
            </a:r>
            <a:r>
              <a:rPr lang="hu-HU" sz="2800" dirty="0"/>
              <a:t>5</a:t>
            </a:r>
            <a:r>
              <a:rPr lang="hu-HU" sz="2800" dirty="0" smtClean="0"/>
              <a:t>.)</a:t>
            </a:r>
          </a:p>
          <a:p>
            <a:r>
              <a:rPr lang="hu-HU" sz="2800" dirty="0" smtClean="0"/>
              <a:t>Értékelő óra és élménybeszámoló (június 8.)</a:t>
            </a:r>
          </a:p>
          <a:p>
            <a:endParaRPr lang="hu-HU" sz="2400" dirty="0" smtClean="0"/>
          </a:p>
          <a:p>
            <a:endParaRPr lang="hu-HU" sz="2400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162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Előkészítő nap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88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dirty="0" smtClean="0"/>
              <a:t>Magyarok a nagyvilágban </a:t>
            </a:r>
            <a:endParaRPr lang="hu-HU" sz="320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hu-HU" sz="2000" dirty="0" smtClean="0"/>
              <a:t>Válaszoljon a térképpel kapcsolatos kérdésekre!</a:t>
            </a:r>
            <a:endParaRPr lang="hu-HU" sz="2000" dirty="0"/>
          </a:p>
        </p:txBody>
      </p:sp>
      <p:pic>
        <p:nvPicPr>
          <p:cNvPr id="12" name="Kép helye 11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12" b="10112"/>
          <a:stretch>
            <a:fillRect/>
          </a:stretch>
        </p:blipFill>
        <p:spPr>
          <a:xfrm>
            <a:off x="611560" y="476672"/>
            <a:ext cx="8208962" cy="4322762"/>
          </a:xfrm>
        </p:spPr>
      </p:pic>
    </p:spTree>
    <p:extLst>
      <p:ext uri="{BB962C8B-B14F-4D97-AF65-F5344CB8AC3E}">
        <p14:creationId xmlns:p14="http://schemas.microsoft.com/office/powerpoint/2010/main" val="428779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Kárpát-medence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7" y="1265624"/>
            <a:ext cx="6480720" cy="4860540"/>
          </a:xfrm>
        </p:spPr>
      </p:pic>
    </p:spTree>
    <p:extLst>
      <p:ext uri="{BB962C8B-B14F-4D97-AF65-F5344CB8AC3E}">
        <p14:creationId xmlns:p14="http://schemas.microsoft.com/office/powerpoint/2010/main" val="27313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63688" y="5301208"/>
            <a:ext cx="6236096" cy="566738"/>
          </a:xfrm>
        </p:spPr>
        <p:txBody>
          <a:bodyPr>
            <a:normAutofit/>
          </a:bodyPr>
          <a:lstStyle/>
          <a:p>
            <a:r>
              <a:rPr lang="hu-HU" sz="2800" dirty="0" smtClean="0"/>
              <a:t>Az Osztrák-Magyar Monarchia népei</a:t>
            </a:r>
            <a:endParaRPr lang="hu-HU" sz="280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63688" y="5877272"/>
            <a:ext cx="5486400" cy="360040"/>
          </a:xfrm>
        </p:spPr>
        <p:txBody>
          <a:bodyPr/>
          <a:lstStyle/>
          <a:p>
            <a:r>
              <a:rPr lang="hu-HU" dirty="0" smtClean="0"/>
              <a:t>Az atlasz (35.a) segítségével gyűjtse össze az OMM népeit! </a:t>
            </a:r>
            <a:endParaRPr lang="hu-H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656"/>
            <a:ext cx="651656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332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történelmi Magyarország felbomlása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hu-HU" dirty="0" smtClean="0"/>
              <a:t>I. világháború előtt</a:t>
            </a:r>
            <a:endParaRPr lang="hu-HU" dirty="0"/>
          </a:p>
        </p:txBody>
      </p:sp>
      <p:pic>
        <p:nvPicPr>
          <p:cNvPr id="9" name="Tartalom helye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534991"/>
            <a:ext cx="4040188" cy="3231056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hu-HU" dirty="0" smtClean="0"/>
              <a:t>I. </a:t>
            </a:r>
            <a:r>
              <a:rPr lang="hu-HU" dirty="0"/>
              <a:t>v</a:t>
            </a:r>
            <a:r>
              <a:rPr lang="hu-HU" dirty="0" smtClean="0"/>
              <a:t>ilágháború után</a:t>
            </a:r>
            <a:endParaRPr lang="hu-HU" dirty="0"/>
          </a:p>
        </p:txBody>
      </p:sp>
      <p:pic>
        <p:nvPicPr>
          <p:cNvPr id="12" name="Tartalom helye 11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705145"/>
            <a:ext cx="4041775" cy="2890747"/>
          </a:xfrm>
        </p:spPr>
      </p:pic>
    </p:spTree>
    <p:extLst>
      <p:ext uri="{BB962C8B-B14F-4D97-AF65-F5344CB8AC3E}">
        <p14:creationId xmlns:p14="http://schemas.microsoft.com/office/powerpoint/2010/main" val="98475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Trianoni békeszerződés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6923112" cy="2836912"/>
          </a:xfrm>
        </p:spPr>
        <p:txBody>
          <a:bodyPr/>
          <a:lstStyle/>
          <a:p>
            <a:r>
              <a:rPr lang="hu-HU" dirty="0" smtClean="0"/>
              <a:t>1920. június 4.</a:t>
            </a:r>
          </a:p>
          <a:p>
            <a:r>
              <a:rPr lang="hu-HU" dirty="0" smtClean="0"/>
              <a:t>Párizs (Versailles)</a:t>
            </a:r>
          </a:p>
          <a:p>
            <a:r>
              <a:rPr lang="hu-HU" dirty="0" smtClean="0"/>
              <a:t>3 millió magyar kerül a szomszédos országokhoz (Határon túl)</a:t>
            </a:r>
          </a:p>
          <a:p>
            <a:r>
              <a:rPr lang="hu-HU" dirty="0" smtClean="0"/>
              <a:t>Az ország területe egyharmadára csökken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971600" y="4725144"/>
            <a:ext cx="662473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Oldja meg az atlasz 40. B  térképével kapcsolatos feladatokat!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1467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63688" y="4941168"/>
            <a:ext cx="6192688" cy="566738"/>
          </a:xfrm>
        </p:spPr>
        <p:txBody>
          <a:bodyPr>
            <a:normAutofit/>
          </a:bodyPr>
          <a:lstStyle/>
          <a:p>
            <a:r>
              <a:rPr lang="hu-HU" sz="2800" dirty="0" smtClean="0"/>
              <a:t>Magyarok a szomszédos államokban</a:t>
            </a:r>
            <a:endParaRPr lang="hu-HU" sz="280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800986" y="5589240"/>
            <a:ext cx="5486400" cy="437926"/>
          </a:xfrm>
        </p:spPr>
        <p:txBody>
          <a:bodyPr>
            <a:normAutofit/>
          </a:bodyPr>
          <a:lstStyle/>
          <a:p>
            <a:r>
              <a:rPr lang="hu-HU" sz="2000" dirty="0" smtClean="0"/>
              <a:t>Válaszoljon a táblázattal kapcsolatos kérdésekre!</a:t>
            </a:r>
            <a:endParaRPr lang="hu-HU" sz="2000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7065623" cy="2520280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924944"/>
            <a:ext cx="6804248" cy="215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15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dirty="0" smtClean="0"/>
              <a:t>Magyar nyelvjárások </a:t>
            </a:r>
            <a:endParaRPr lang="hu-HU" sz="36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96752"/>
            <a:ext cx="6657343" cy="4032449"/>
          </a:xfrm>
        </p:spPr>
      </p:pic>
      <p:sp>
        <p:nvSpPr>
          <p:cNvPr id="6" name="Szövegdoboz 5"/>
          <p:cNvSpPr txBox="1"/>
          <p:nvPr/>
        </p:nvSpPr>
        <p:spPr>
          <a:xfrm>
            <a:off x="1331640" y="5517232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Oldja meg a Kárpát-medencei népcsoportokkal kapcsolatos feladatot a térkép segítségével!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6905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palócok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300" y="1958181"/>
            <a:ext cx="6121400" cy="3810000"/>
          </a:xfrm>
        </p:spPr>
      </p:pic>
    </p:spTree>
    <p:extLst>
      <p:ext uri="{BB962C8B-B14F-4D97-AF65-F5344CB8AC3E}">
        <p14:creationId xmlns:p14="http://schemas.microsoft.com/office/powerpoint/2010/main" val="103375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palóc nyelvjárás</a:t>
            </a:r>
            <a:endParaRPr lang="hu-HU" dirty="0"/>
          </a:p>
        </p:txBody>
      </p:sp>
      <p:pic>
        <p:nvPicPr>
          <p:cNvPr id="4" name="m1_Id_j_r_s-jelent_s_2012_fe.avi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6575" y="1600200"/>
            <a:ext cx="8070850" cy="4525963"/>
          </a:xfrm>
        </p:spPr>
      </p:pic>
    </p:spTree>
    <p:extLst>
      <p:ext uri="{BB962C8B-B14F-4D97-AF65-F5344CB8AC3E}">
        <p14:creationId xmlns:p14="http://schemas.microsoft.com/office/powerpoint/2010/main" val="1464288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Székelyek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88721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Székelyföldi nyelvjárás</a:t>
            </a:r>
            <a:endParaRPr lang="hu-HU" dirty="0"/>
          </a:p>
        </p:txBody>
      </p:sp>
      <p:pic>
        <p:nvPicPr>
          <p:cNvPr id="4" name="Transindex_TV_-_A_sz_kelyf_ldi_nyelvj_r_s_-_Szepsi.avi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6375" y="1600200"/>
            <a:ext cx="6191250" cy="4525963"/>
          </a:xfrm>
        </p:spPr>
      </p:pic>
    </p:spTree>
    <p:extLst>
      <p:ext uri="{BB962C8B-B14F-4D97-AF65-F5344CB8AC3E}">
        <p14:creationId xmlns:p14="http://schemas.microsoft.com/office/powerpoint/2010/main" val="222486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Csángók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829" y="1700808"/>
            <a:ext cx="6018580" cy="4032448"/>
          </a:xfrm>
        </p:spPr>
      </p:pic>
    </p:spTree>
    <p:extLst>
      <p:ext uri="{BB962C8B-B14F-4D97-AF65-F5344CB8AC3E}">
        <p14:creationId xmlns:p14="http://schemas.microsoft.com/office/powerpoint/2010/main" val="281695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Moldvai csángó nyelvjárás</a:t>
            </a:r>
            <a:endParaRPr lang="hu-HU" dirty="0"/>
          </a:p>
        </p:txBody>
      </p:sp>
      <p:pic>
        <p:nvPicPr>
          <p:cNvPr id="4" name="Transindex_TV_-_A_moldvai_magyar_nyelvj_r_s_Cs_ng_.avi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6375" y="1600200"/>
            <a:ext cx="6191250" cy="4525963"/>
          </a:xfrm>
        </p:spPr>
      </p:pic>
    </p:spTree>
    <p:extLst>
      <p:ext uri="{BB962C8B-B14F-4D97-AF65-F5344CB8AC3E}">
        <p14:creationId xmlns:p14="http://schemas.microsoft.com/office/powerpoint/2010/main" val="136982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Jászok</a:t>
            </a:r>
            <a:endParaRPr lang="hu-H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-25813"/>
            <a:ext cx="3619487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42757"/>
            <a:ext cx="5184576" cy="3564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828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Matyók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196752"/>
            <a:ext cx="4689272" cy="4892475"/>
          </a:xfrm>
        </p:spPr>
      </p:pic>
    </p:spTree>
    <p:extLst>
      <p:ext uri="{BB962C8B-B14F-4D97-AF65-F5344CB8AC3E}">
        <p14:creationId xmlns:p14="http://schemas.microsoft.com/office/powerpoint/2010/main" val="197721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Délvidék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68760"/>
            <a:ext cx="8229600" cy="3954626"/>
          </a:xfrm>
        </p:spPr>
      </p:pic>
      <p:sp>
        <p:nvSpPr>
          <p:cNvPr id="5" name="Szövegdoboz 4"/>
          <p:cNvSpPr txBox="1"/>
          <p:nvPr/>
        </p:nvSpPr>
        <p:spPr>
          <a:xfrm>
            <a:off x="1043608" y="5517232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Döntse el a Délvidékkel kapcsolatos állításokról, hogy Igazak vagy Hamisak!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8804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Vajdaság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404664"/>
            <a:ext cx="2602965" cy="3171428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35" y="4149080"/>
            <a:ext cx="4841776" cy="242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68760"/>
            <a:ext cx="3521789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847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Vajdaság népessége</a:t>
            </a:r>
            <a:endParaRPr lang="hu-H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412776"/>
            <a:ext cx="3040099" cy="4048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162" y="2708920"/>
            <a:ext cx="5308326" cy="2855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zövegdoboz 5"/>
          <p:cNvSpPr txBox="1"/>
          <p:nvPr/>
        </p:nvSpPr>
        <p:spPr>
          <a:xfrm>
            <a:off x="899592" y="5733256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Válaszolj a diagramokkal kapcsolatos kérdésekre!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7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7325487" cy="5288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258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Városok a Délvidéken</a:t>
            </a:r>
            <a:endParaRPr lang="hu-H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3296599" cy="4502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833" y="1844824"/>
            <a:ext cx="454834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467544" y="6029642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Belgrád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5580112" y="508518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Eszék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5224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hu-HU" dirty="0" smtClean="0"/>
              <a:t>Városok a Délvidéken</a:t>
            </a:r>
            <a:endParaRPr lang="hu-H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1" y="1052736"/>
            <a:ext cx="3755571" cy="2816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534" y="3429000"/>
            <a:ext cx="4886965" cy="3337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611560" y="400506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Nagybecskerek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5724128" y="29969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Szabadka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0478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 Hunyadiak nyomában a Délvidéken</a:t>
            </a:r>
            <a:endParaRPr lang="hu-HU" dirty="0"/>
          </a:p>
        </p:txBody>
      </p:sp>
      <p:pic>
        <p:nvPicPr>
          <p:cNvPr id="4" name="Tartalom helye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83" y="1600200"/>
            <a:ext cx="8170434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558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Délvidék- Az ország kapuja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50512"/>
            <a:ext cx="8229600" cy="3225338"/>
          </a:xfrm>
        </p:spPr>
      </p:pic>
    </p:spTree>
    <p:extLst>
      <p:ext uri="{BB962C8B-B14F-4D97-AF65-F5344CB8AC3E}">
        <p14:creationId xmlns:p14="http://schemas.microsoft.com/office/powerpoint/2010/main" val="289062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Nándorfehérvár </a:t>
            </a:r>
            <a:endParaRPr lang="hu-H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79" y="1340768"/>
            <a:ext cx="6511247" cy="4569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521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nándorfehérvári csata</a:t>
            </a:r>
            <a:endParaRPr lang="hu-H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68760"/>
            <a:ext cx="5989234" cy="5226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715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Délvidék hősei –Török kor </a:t>
            </a:r>
            <a:endParaRPr lang="hu-H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41" y="1535749"/>
            <a:ext cx="2938537" cy="4599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268760"/>
            <a:ext cx="5220072" cy="4149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zövegdoboz 4"/>
          <p:cNvSpPr txBox="1"/>
          <p:nvPr/>
        </p:nvSpPr>
        <p:spPr>
          <a:xfrm>
            <a:off x="4572000" y="5661248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Kapisztrán János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7929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Délvidék hősei –Török kor </a:t>
            </a:r>
            <a:endParaRPr lang="hu-H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2940449" cy="413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51429"/>
            <a:ext cx="1843088" cy="451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1331640" y="5665113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Szilágyi Mihály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5868144" y="5849779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Újlaki Miklós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6050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dirty="0" smtClean="0"/>
              <a:t>Wágner Sándor: Dugovics Titusz önfeláldozása</a:t>
            </a:r>
            <a:endParaRPr lang="hu-HU" sz="32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96752"/>
            <a:ext cx="4284476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41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dirty="0" smtClean="0"/>
              <a:t>A Délvidék hősei- Az 1848-49-es szabadságharc</a:t>
            </a:r>
            <a:endParaRPr lang="hu-HU" sz="320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hu-HU" dirty="0" smtClean="0"/>
              <a:t>Lázár Vilmos</a:t>
            </a:r>
            <a:endParaRPr lang="hu-HU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492896"/>
            <a:ext cx="3144101" cy="3293819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hu-HU" dirty="0" smtClean="0"/>
              <a:t>Kiss Ernő</a:t>
            </a:r>
            <a:endParaRPr lang="hu-HU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058" y="2174875"/>
            <a:ext cx="3445709" cy="3951288"/>
          </a:xfrm>
        </p:spPr>
      </p:pic>
    </p:spTree>
    <p:extLst>
      <p:ext uri="{BB962C8B-B14F-4D97-AF65-F5344CB8AC3E}">
        <p14:creationId xmlns:p14="http://schemas.microsoft.com/office/powerpoint/2010/main" val="571742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prstClr val="black"/>
                </a:solidFill>
              </a:rPr>
              <a:t>A Délvidék hősei- Az 1848-49-es szabadságharc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hu-HU" dirty="0" err="1" smtClean="0"/>
              <a:t>Leiningen-Westerburg</a:t>
            </a:r>
            <a:r>
              <a:rPr lang="hu-HU" dirty="0" smtClean="0"/>
              <a:t> Károly</a:t>
            </a:r>
            <a:endParaRPr lang="hu-HU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348880"/>
            <a:ext cx="2851802" cy="3240360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499992" y="1556792"/>
            <a:ext cx="4041775" cy="639762"/>
          </a:xfrm>
        </p:spPr>
        <p:txBody>
          <a:bodyPr/>
          <a:lstStyle/>
          <a:p>
            <a:pPr algn="ctr"/>
            <a:r>
              <a:rPr lang="hu-HU" dirty="0" smtClean="0"/>
              <a:t>Schweidel József</a:t>
            </a:r>
            <a:endParaRPr lang="hu-HU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276872"/>
            <a:ext cx="2534384" cy="3272880"/>
          </a:xfrm>
        </p:spPr>
      </p:pic>
    </p:spTree>
    <p:extLst>
      <p:ext uri="{BB962C8B-B14F-4D97-AF65-F5344CB8AC3E}">
        <p14:creationId xmlns:p14="http://schemas.microsoft.com/office/powerpoint/2010/main" val="241653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XX. század szomorú pillanatai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Újvidéki vérengzés (1942)</a:t>
            </a:r>
            <a:endParaRPr lang="hu-HU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20888"/>
            <a:ext cx="4040188" cy="3030141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hu-HU" dirty="0" smtClean="0"/>
              <a:t>Délvidéki vérengzések (1944-45)</a:t>
            </a:r>
            <a:endParaRPr lang="hu-HU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420888"/>
            <a:ext cx="4041775" cy="3031331"/>
          </a:xfrm>
        </p:spPr>
      </p:pic>
    </p:spTree>
    <p:extLst>
      <p:ext uri="{BB962C8B-B14F-4D97-AF65-F5344CB8AC3E}">
        <p14:creationId xmlns:p14="http://schemas.microsoft.com/office/powerpoint/2010/main" val="230336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dirty="0"/>
              <a:t>Híres </a:t>
            </a:r>
            <a:r>
              <a:rPr lang="hu-HU" sz="3200" dirty="0" smtClean="0"/>
              <a:t>Vajdaságiak- Írók</a:t>
            </a:r>
            <a:endParaRPr lang="hu-HU" sz="32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2453345" cy="3057128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723" y="2852936"/>
            <a:ext cx="2111899" cy="3172322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124744"/>
            <a:ext cx="2687077" cy="4081636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470083" y="465313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Csáth Géza</a:t>
            </a:r>
            <a:endParaRPr lang="hu-HU" dirty="0"/>
          </a:p>
        </p:txBody>
      </p:sp>
      <p:sp>
        <p:nvSpPr>
          <p:cNvPr id="9" name="Szövegdoboz 8"/>
          <p:cNvSpPr txBox="1"/>
          <p:nvPr/>
        </p:nvSpPr>
        <p:spPr>
          <a:xfrm>
            <a:off x="3309723" y="2204864"/>
            <a:ext cx="2111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Kosztolányi Dezső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6732240" y="544522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Herczeg Ferenc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7059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prstClr val="black"/>
                </a:solidFill>
              </a:rPr>
              <a:t>Híres </a:t>
            </a:r>
            <a:r>
              <a:rPr lang="hu-HU" sz="3200" dirty="0" smtClean="0">
                <a:solidFill>
                  <a:prstClr val="black"/>
                </a:solidFill>
              </a:rPr>
              <a:t>Vajdaságiak- Sport, Film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68760"/>
            <a:ext cx="3211447" cy="2563805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237484"/>
            <a:ext cx="3289548" cy="2193032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196752"/>
            <a:ext cx="2743200" cy="2409825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395536" y="400506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/>
              <a:t>Bojana</a:t>
            </a:r>
            <a:r>
              <a:rPr lang="hu-HU" dirty="0" smtClean="0"/>
              <a:t> </a:t>
            </a:r>
            <a:r>
              <a:rPr lang="hu-HU" dirty="0" err="1" smtClean="0"/>
              <a:t>Radulovics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6228184" y="3832565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Lékó Péter</a:t>
            </a:r>
            <a:endParaRPr lang="hu-HU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6588224" y="6093296"/>
            <a:ext cx="19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Komlós Juci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4145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dirty="0" smtClean="0"/>
              <a:t>Híres Vajdaságiak- Zenészek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564904"/>
            <a:ext cx="2208245" cy="3312368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340768"/>
            <a:ext cx="3962906" cy="2229135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348880"/>
            <a:ext cx="2085254" cy="3140968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611560" y="602128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Rúzsa Magdi</a:t>
            </a:r>
            <a:endParaRPr lang="hu-HU" dirty="0"/>
          </a:p>
        </p:txBody>
      </p:sp>
      <p:sp>
        <p:nvSpPr>
          <p:cNvPr id="8" name="Szövegdoboz 7"/>
          <p:cNvSpPr txBox="1"/>
          <p:nvPr/>
        </p:nvSpPr>
        <p:spPr>
          <a:xfrm>
            <a:off x="3779912" y="378904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Lajkó Félix</a:t>
            </a:r>
            <a:endParaRPr lang="hu-HU" dirty="0"/>
          </a:p>
        </p:txBody>
      </p:sp>
      <p:sp>
        <p:nvSpPr>
          <p:cNvPr id="9" name="Szövegdoboz 8"/>
          <p:cNvSpPr txBox="1"/>
          <p:nvPr/>
        </p:nvSpPr>
        <p:spPr>
          <a:xfrm>
            <a:off x="7308304" y="566124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Csizmadia Anna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3030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dirty="0" smtClean="0"/>
              <a:t>Hírhedt Vajdaságiak</a:t>
            </a:r>
            <a:endParaRPr lang="hu-HU" sz="3200" dirty="0"/>
          </a:p>
        </p:txBody>
      </p:sp>
      <p:pic>
        <p:nvPicPr>
          <p:cNvPr id="13314" name="Picture 2" descr="http://i.ytimg.com/vi/yqWvZ4oaxUM/hq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174" y="4917053"/>
            <a:ext cx="2517362" cy="188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557" y="1196752"/>
            <a:ext cx="2848368" cy="2801597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170" y="1574233"/>
            <a:ext cx="2304000" cy="3186000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88896"/>
            <a:ext cx="2205138" cy="3556674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5361170" y="5661248"/>
            <a:ext cx="8670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Petur bán 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6444208" y="422108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Rákosi Mátyás</a:t>
            </a:r>
            <a:endParaRPr lang="hu-HU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3275856" y="4955073"/>
            <a:ext cx="1941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Jellasics</a:t>
            </a:r>
            <a:endParaRPr lang="hu-HU" dirty="0"/>
          </a:p>
        </p:txBody>
      </p:sp>
      <p:sp>
        <p:nvSpPr>
          <p:cNvPr id="12" name="Szövegdoboz 11"/>
          <p:cNvSpPr txBox="1"/>
          <p:nvPr/>
        </p:nvSpPr>
        <p:spPr>
          <a:xfrm>
            <a:off x="850033" y="5130236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Sztójay Döme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2580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Kupuszina-Bácskertes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95135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>
            <a:normAutofit/>
          </a:bodyPr>
          <a:lstStyle/>
          <a:p>
            <a:r>
              <a:rPr lang="hu-HU" sz="3600" dirty="0" smtClean="0"/>
              <a:t>Jó munkát és felejthetetlen élményeket!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28728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340</Words>
  <Application>Microsoft Office PowerPoint</Application>
  <PresentationFormat>Diavetítés a képernyőre (4:3 oldalarány)</PresentationFormat>
  <Paragraphs>89</Paragraphs>
  <Slides>40</Slides>
  <Notes>0</Notes>
  <HiddenSlides>0</HiddenSlides>
  <MMClips>3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A Hunyadiak nyomában a Délvidéken</vt:lpstr>
      <vt:lpstr>A program</vt:lpstr>
      <vt:lpstr>Előkészítő nap</vt:lpstr>
      <vt:lpstr>Magyarok a nagyvilágban </vt:lpstr>
      <vt:lpstr>Kárpát-medence</vt:lpstr>
      <vt:lpstr>Az Osztrák-Magyar Monarchia népei</vt:lpstr>
      <vt:lpstr>A történelmi Magyarország felbomlása</vt:lpstr>
      <vt:lpstr>Trianoni békeszerződés</vt:lpstr>
      <vt:lpstr>Magyarok a szomszédos államokban</vt:lpstr>
      <vt:lpstr>Magyar nyelvjárások </vt:lpstr>
      <vt:lpstr>A palócok</vt:lpstr>
      <vt:lpstr>A palóc nyelvjárás</vt:lpstr>
      <vt:lpstr>Székelyek</vt:lpstr>
      <vt:lpstr>Székelyföldi nyelvjárás</vt:lpstr>
      <vt:lpstr>Csángók</vt:lpstr>
      <vt:lpstr>Moldvai csángó nyelvjárás</vt:lpstr>
      <vt:lpstr>Jászok</vt:lpstr>
      <vt:lpstr>Matyók</vt:lpstr>
      <vt:lpstr>A Délvidék</vt:lpstr>
      <vt:lpstr>A Vajdaság</vt:lpstr>
      <vt:lpstr>A Vajdaság népessége</vt:lpstr>
      <vt:lpstr>PowerPoint bemutató</vt:lpstr>
      <vt:lpstr>Városok a Délvidéken</vt:lpstr>
      <vt:lpstr>Városok a Délvidéken</vt:lpstr>
      <vt:lpstr>A Hunyadiak nyomában a Délvidéken</vt:lpstr>
      <vt:lpstr>Délvidék- Az ország kapuja</vt:lpstr>
      <vt:lpstr>Nándorfehérvár </vt:lpstr>
      <vt:lpstr>A nándorfehérvári csata</vt:lpstr>
      <vt:lpstr>A Délvidék hősei –Török kor </vt:lpstr>
      <vt:lpstr>A Délvidék hősei –Török kor </vt:lpstr>
      <vt:lpstr>Wágner Sándor: Dugovics Titusz önfeláldozása</vt:lpstr>
      <vt:lpstr>A Délvidék hősei- Az 1848-49-es szabadságharc</vt:lpstr>
      <vt:lpstr>A Délvidék hősei- Az 1848-49-es szabadságharc</vt:lpstr>
      <vt:lpstr>A XX. század szomorú pillanatai</vt:lpstr>
      <vt:lpstr>Híres Vajdaságiak- Írók</vt:lpstr>
      <vt:lpstr>Híres Vajdaságiak- Sport, Film</vt:lpstr>
      <vt:lpstr>Híres Vajdaságiak- Zenészek</vt:lpstr>
      <vt:lpstr>Hírhedt Vajdaságiak</vt:lpstr>
      <vt:lpstr>Kupuszina-Bácskertes</vt:lpstr>
      <vt:lpstr>Jó munkát és felejthetetlen élményeket!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Hunyadiak nyomában a Délvidéken</dc:title>
  <dc:creator>Nagy Lajos</dc:creator>
  <cp:lastModifiedBy>Nagy Lajos</cp:lastModifiedBy>
  <cp:revision>49</cp:revision>
  <dcterms:created xsi:type="dcterms:W3CDTF">2015-05-25T18:11:25Z</dcterms:created>
  <dcterms:modified xsi:type="dcterms:W3CDTF">2015-05-26T03:06:57Z</dcterms:modified>
</cp:coreProperties>
</file>